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44675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Wish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1 3ft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Long fault lines should all be 10’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07AB08-8215-453D-BA94-65D73BC13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10803"/>
            <a:ext cx="7025776" cy="54529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Wish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 Wish is a 15 round, 75 point, Comstock course of fire. There are 7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175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2021-06-23T19:31:22Z</dcterms:modified>
  <cp:category>Shooting</cp:category>
</cp:coreProperties>
</file>